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B17AE-8B1F-41EE-B610-E511BD9D3E14}" v="62" dt="2025-04-30T00:01:29.53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706" autoAdjust="0"/>
  </p:normalViewPr>
  <p:slideViewPr>
    <p:cSldViewPr>
      <p:cViewPr varScale="1">
        <p:scale>
          <a:sx n="140" d="100"/>
          <a:sy n="140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7772399" cy="1158446"/>
          </a:xfrm>
        </p:spPr>
        <p:txBody>
          <a:bodyPr/>
          <a:lstStyle/>
          <a:p>
            <a:r>
              <a:rPr lang="en-US" dirty="0"/>
              <a:t>What is Manufacturing?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BEA96C-387D-79FF-2DE6-A7687C4CB3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Nathan Harris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5410200" cy="1145224"/>
          </a:xfrm>
        </p:spPr>
        <p:txBody>
          <a:bodyPr/>
          <a:lstStyle/>
          <a:p>
            <a:r>
              <a:rPr lang="en-US" dirty="0"/>
              <a:t>What is Manufacturing?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029200" cy="4351338"/>
          </a:xfrm>
        </p:spPr>
        <p:txBody>
          <a:bodyPr/>
          <a:lstStyle/>
          <a:p>
            <a:r>
              <a:rPr lang="en-US" dirty="0"/>
              <a:t>The process of taking a design or idea and physically implementing it.</a:t>
            </a:r>
          </a:p>
          <a:p>
            <a:endParaRPr lang="en-US" dirty="0"/>
          </a:p>
          <a:p>
            <a:r>
              <a:rPr lang="en-US" dirty="0"/>
              <a:t>Electrical components, integrated circuits fabrication, chemicals, foods, etc.</a:t>
            </a:r>
          </a:p>
          <a:p>
            <a:endParaRPr lang="en-US" dirty="0"/>
          </a:p>
          <a:p>
            <a:r>
              <a:rPr lang="en-US" dirty="0"/>
              <a:t>Solid models use many methods, but we focus on additive manufacturing.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687F0-35A2-C6C8-E13F-C04EE2E03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23" y="417343"/>
            <a:ext cx="3620113" cy="2303708"/>
          </a:xfrm>
          <a:prstGeom prst="rect">
            <a:avLst/>
          </a:prstGeom>
        </p:spPr>
      </p:pic>
      <p:pic>
        <p:nvPicPr>
          <p:cNvPr id="7" name="Picture 6" descr="A person in a lab&#10;&#10;Description automatically generated">
            <a:extLst>
              <a:ext uri="{FF2B5EF4-FFF2-40B4-BE49-F238E27FC236}">
                <a16:creationId xmlns:a16="http://schemas.microsoft.com/office/drawing/2014/main" id="{39B8BFC5-AB92-898B-9B03-E490AAD6A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903565"/>
            <a:ext cx="3028950" cy="1514475"/>
          </a:xfrm>
          <a:prstGeom prst="rect">
            <a:avLst/>
          </a:prstGeom>
        </p:spPr>
      </p:pic>
      <p:pic>
        <p:nvPicPr>
          <p:cNvPr id="9" name="Picture 8" descr="A machine with wires and a piece of metal&#10;&#10;Description automatically generated with medium confidence">
            <a:extLst>
              <a:ext uri="{FF2B5EF4-FFF2-40B4-BE49-F238E27FC236}">
                <a16:creationId xmlns:a16="http://schemas.microsoft.com/office/drawing/2014/main" id="{09DE748B-784A-83AA-315B-D058730608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4493718"/>
            <a:ext cx="3322136" cy="2030194"/>
          </a:xfrm>
          <a:prstGeom prst="rect">
            <a:avLst/>
          </a:prstGeom>
        </p:spPr>
      </p:pic>
      <p:pic>
        <p:nvPicPr>
          <p:cNvPr id="11" name="Picture 10" descr="Close-up of a machine cutting a piece of paper&#10;&#10;Description automatically generated">
            <a:extLst>
              <a:ext uri="{FF2B5EF4-FFF2-40B4-BE49-F238E27FC236}">
                <a16:creationId xmlns:a16="http://schemas.microsoft.com/office/drawing/2014/main" id="{5C6D207E-6250-F630-1472-24E9B88F15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45" y="4191000"/>
            <a:ext cx="3620113" cy="2414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251B59-1211-A5FE-7D3E-2E49CAD54F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23" y="1943894"/>
            <a:ext cx="3371850" cy="20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934200" cy="777874"/>
          </a:xfrm>
        </p:spPr>
        <p:txBody>
          <a:bodyPr/>
          <a:lstStyle/>
          <a:p>
            <a:r>
              <a:rPr lang="en-US" dirty="0"/>
              <a:t>What is Additive Manufacturing?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070987-D47F-A789-4AEA-527912FF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4572000" cy="4351338"/>
          </a:xfrm>
        </p:spPr>
        <p:txBody>
          <a:bodyPr/>
          <a:lstStyle/>
          <a:p>
            <a:r>
              <a:rPr lang="en-US" dirty="0"/>
              <a:t>Raw material called filament is melted by the </a:t>
            </a:r>
            <a:r>
              <a:rPr lang="en-US" dirty="0" err="1"/>
              <a:t>hotend</a:t>
            </a:r>
            <a:r>
              <a:rPr lang="en-US" dirty="0"/>
              <a:t> and sticks to a surface called the bed.</a:t>
            </a:r>
          </a:p>
          <a:p>
            <a:endParaRPr lang="en-US" dirty="0"/>
          </a:p>
          <a:p>
            <a:r>
              <a:rPr lang="en-US" dirty="0"/>
              <a:t>Both the bed and </a:t>
            </a:r>
            <a:r>
              <a:rPr lang="en-US" dirty="0" err="1"/>
              <a:t>hotend</a:t>
            </a:r>
            <a:r>
              <a:rPr lang="en-US" dirty="0"/>
              <a:t> can move allowing to “draw” a design.</a:t>
            </a:r>
          </a:p>
          <a:p>
            <a:endParaRPr lang="en-US" dirty="0"/>
          </a:p>
          <a:p>
            <a:r>
              <a:rPr lang="en-US" dirty="0"/>
              <a:t>The solid is spilt vertical into multiple “drawings” on different heights called layers.</a:t>
            </a:r>
          </a:p>
        </p:txBody>
      </p:sp>
      <p:pic>
        <p:nvPicPr>
          <p:cNvPr id="10" name="Picture 9" descr="A black object with white text&#10;&#10;Description automatically generated">
            <a:extLst>
              <a:ext uri="{FF2B5EF4-FFF2-40B4-BE49-F238E27FC236}">
                <a16:creationId xmlns:a16="http://schemas.microsoft.com/office/drawing/2014/main" id="{754D5B5C-BB73-D261-59C3-8B1C750FE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52400"/>
            <a:ext cx="2639209" cy="350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C9C565-267F-4344-A63D-4C39E8890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16" y="3733800"/>
            <a:ext cx="6000750" cy="3000375"/>
          </a:xfrm>
          <a:prstGeom prst="rect">
            <a:avLst/>
          </a:prstGeom>
        </p:spPr>
      </p:pic>
      <p:pic>
        <p:nvPicPr>
          <p:cNvPr id="4" name="Picture 3" descr="A close-up of a machine&#10;&#10;Description automatically generated">
            <a:extLst>
              <a:ext uri="{FF2B5EF4-FFF2-40B4-BE49-F238E27FC236}">
                <a16:creationId xmlns:a16="http://schemas.microsoft.com/office/drawing/2014/main" id="{3E32CAD9-216B-75F8-403E-6D4051FF0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4410075" cy="121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934200" cy="777874"/>
          </a:xfrm>
        </p:spPr>
        <p:txBody>
          <a:bodyPr/>
          <a:lstStyle/>
          <a:p>
            <a:r>
              <a:rPr lang="en-US" dirty="0"/>
              <a:t>Machines Come in All  Sizes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070987-D47F-A789-4AEA-527912FF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5257800" cy="4351338"/>
          </a:xfrm>
        </p:spPr>
        <p:txBody>
          <a:bodyPr/>
          <a:lstStyle/>
          <a:p>
            <a:r>
              <a:rPr lang="en-US" dirty="0"/>
              <a:t>3D printers have all kinds of features like bed size, bed heating, bed auto detect, filament detection, multi color and more!</a:t>
            </a:r>
          </a:p>
          <a:p>
            <a:endParaRPr lang="en-US" dirty="0"/>
          </a:p>
          <a:p>
            <a:r>
              <a:rPr lang="en-US" dirty="0"/>
              <a:t>Each printer works a little differently and needs to be calibrated.</a:t>
            </a:r>
          </a:p>
          <a:p>
            <a:endParaRPr lang="en-US" dirty="0"/>
          </a:p>
          <a:p>
            <a:r>
              <a:rPr lang="en-US" dirty="0"/>
              <a:t>Although 3D printers can have a lot of features there is also limitations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B6D4D-433E-A051-BFB5-608B37A22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52400"/>
            <a:ext cx="3657600" cy="3657600"/>
          </a:xfrm>
          <a:prstGeom prst="rect">
            <a:avLst/>
          </a:prstGeom>
        </p:spPr>
      </p:pic>
      <p:pic>
        <p:nvPicPr>
          <p:cNvPr id="7" name="Picture 6" descr="A white and black machine with a black background&#10;&#10;Description automatically generated">
            <a:extLst>
              <a:ext uri="{FF2B5EF4-FFF2-40B4-BE49-F238E27FC236}">
                <a16:creationId xmlns:a16="http://schemas.microsoft.com/office/drawing/2014/main" id="{9A262CA4-12CE-2744-3780-9BFFC7821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52800"/>
            <a:ext cx="3302579" cy="3302579"/>
          </a:xfrm>
          <a:prstGeom prst="rect">
            <a:avLst/>
          </a:prstGeom>
        </p:spPr>
      </p:pic>
      <p:pic>
        <p:nvPicPr>
          <p:cNvPr id="11" name="Picture 10" descr="A close-up of a blue object&#10;&#10;Description automatically generated">
            <a:extLst>
              <a:ext uri="{FF2B5EF4-FFF2-40B4-BE49-F238E27FC236}">
                <a16:creationId xmlns:a16="http://schemas.microsoft.com/office/drawing/2014/main" id="{4E08A62C-5C75-AEE6-3FC8-6501F030C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79" y="4267200"/>
            <a:ext cx="3004584" cy="173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934200" cy="777874"/>
          </a:xfrm>
        </p:spPr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070987-D47F-A789-4AEA-527912FF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5257800" cy="4351338"/>
          </a:xfrm>
        </p:spPr>
        <p:txBody>
          <a:bodyPr/>
          <a:lstStyle/>
          <a:p>
            <a:r>
              <a:rPr lang="en-US" dirty="0"/>
              <a:t>3D printers melt filament which consists of different materials. </a:t>
            </a:r>
          </a:p>
          <a:p>
            <a:endParaRPr lang="en-US" dirty="0"/>
          </a:p>
          <a:p>
            <a:r>
              <a:rPr lang="en-US" dirty="0"/>
              <a:t>PLA, PETG, TPU, ABS, ASA, Nylon,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Each material has pros and cons such as material properties, how difficult it is to print and how expensive the filament is.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B6C4E-08FE-87D6-088C-A979D3847F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94172"/>
            <a:ext cx="4953000" cy="2783776"/>
          </a:xfrm>
          <a:prstGeom prst="rect">
            <a:avLst/>
          </a:prstGeom>
        </p:spPr>
      </p:pic>
      <p:pic>
        <p:nvPicPr>
          <p:cNvPr id="9" name="Picture 8" descr="A black box with green drawers&#10;&#10;Description automatically generated">
            <a:extLst>
              <a:ext uri="{FF2B5EF4-FFF2-40B4-BE49-F238E27FC236}">
                <a16:creationId xmlns:a16="http://schemas.microsoft.com/office/drawing/2014/main" id="{8E76EADA-7038-34D2-779E-7CA7BED0E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1920268"/>
            <a:ext cx="4191000" cy="1768078"/>
          </a:xfrm>
          <a:prstGeom prst="rect">
            <a:avLst/>
          </a:prstGeom>
        </p:spPr>
      </p:pic>
      <p:pic>
        <p:nvPicPr>
          <p:cNvPr id="12" name="Picture 11" descr="A black model of a jet&#10;&#10;Description automatically generated">
            <a:extLst>
              <a:ext uri="{FF2B5EF4-FFF2-40B4-BE49-F238E27FC236}">
                <a16:creationId xmlns:a16="http://schemas.microsoft.com/office/drawing/2014/main" id="{C5611834-B27E-95E8-367A-BB7300678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9444"/>
            <a:ext cx="2310520" cy="17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6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934200" cy="777874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070987-D47F-A789-4AEA-527912FF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5257800" cy="4351338"/>
          </a:xfrm>
        </p:spPr>
        <p:txBody>
          <a:bodyPr/>
          <a:lstStyle/>
          <a:p>
            <a:r>
              <a:rPr lang="en-US" dirty="0"/>
              <a:t>Nozzle size determines resolution and print times. More print times equals more failure rate.</a:t>
            </a:r>
          </a:p>
          <a:p>
            <a:endParaRPr lang="en-US" dirty="0"/>
          </a:p>
          <a:p>
            <a:r>
              <a:rPr lang="en-US" dirty="0"/>
              <a:t>Supports are required for elements that hang which take more time and material</a:t>
            </a:r>
          </a:p>
          <a:p>
            <a:endParaRPr lang="en-US" dirty="0"/>
          </a:p>
          <a:p>
            <a:r>
              <a:rPr lang="en-US" dirty="0"/>
              <a:t>Not uncommon for prints to fail, 3D printing is very much like an art</a:t>
            </a:r>
          </a:p>
        </p:txBody>
      </p:sp>
      <p:pic>
        <p:nvPicPr>
          <p:cNvPr id="5" name="Picture 4" descr="A group of black figures&#10;&#10;Description automatically generated">
            <a:extLst>
              <a:ext uri="{FF2B5EF4-FFF2-40B4-BE49-F238E27FC236}">
                <a16:creationId xmlns:a16="http://schemas.microsoft.com/office/drawing/2014/main" id="{BB2DE3C2-ED24-5385-62D8-CA6232A4A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09" y="85725"/>
            <a:ext cx="5943600" cy="3343275"/>
          </a:xfrm>
          <a:prstGeom prst="rect">
            <a:avLst/>
          </a:prstGeom>
        </p:spPr>
      </p:pic>
      <p:pic>
        <p:nvPicPr>
          <p:cNvPr id="7" name="Picture 6" descr="A yellow object on a black surface&#10;&#10;Description automatically generated">
            <a:extLst>
              <a:ext uri="{FF2B5EF4-FFF2-40B4-BE49-F238E27FC236}">
                <a16:creationId xmlns:a16="http://schemas.microsoft.com/office/drawing/2014/main" id="{2AF40361-0470-7529-E446-96516A4A7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365" y="3581400"/>
            <a:ext cx="3862087" cy="2957512"/>
          </a:xfrm>
          <a:prstGeom prst="rect">
            <a:avLst/>
          </a:prstGeom>
        </p:spPr>
      </p:pic>
      <p:pic>
        <p:nvPicPr>
          <p:cNvPr id="11" name="Picture 10" descr="A red object on a black surface&#10;&#10;Description automatically generated">
            <a:extLst>
              <a:ext uri="{FF2B5EF4-FFF2-40B4-BE49-F238E27FC236}">
                <a16:creationId xmlns:a16="http://schemas.microsoft.com/office/drawing/2014/main" id="{331091BA-5822-5DD1-0687-4980D63798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24400"/>
            <a:ext cx="3225799" cy="18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213</TotalTime>
  <Words>255</Words>
  <Application>Microsoft Office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Schoolbook</vt:lpstr>
      <vt:lpstr>CITY SKETCH 16X9</vt:lpstr>
      <vt:lpstr>What is Manufacturing?</vt:lpstr>
      <vt:lpstr>What is Manufacturing?</vt:lpstr>
      <vt:lpstr>What is Additive Manufacturing?</vt:lpstr>
      <vt:lpstr>Machines Come in All  Sizes</vt:lpstr>
      <vt:lpstr>Materials</vt:lpstr>
      <vt:lpstr>Limitations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Harris</dc:creator>
  <cp:lastModifiedBy>Nathan Harris</cp:lastModifiedBy>
  <cp:revision>2</cp:revision>
  <dcterms:created xsi:type="dcterms:W3CDTF">2024-09-23T15:28:18Z</dcterms:created>
  <dcterms:modified xsi:type="dcterms:W3CDTF">2025-04-30T00:01:29Z</dcterms:modified>
</cp:coreProperties>
</file>